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17"/>
  </p:notesMasterIdLst>
  <p:sldIdLst>
    <p:sldId id="256" r:id="rId2"/>
    <p:sldId id="257" r:id="rId3"/>
    <p:sldId id="258" r:id="rId4"/>
    <p:sldId id="272" r:id="rId5"/>
    <p:sldId id="263" r:id="rId6"/>
    <p:sldId id="265" r:id="rId7"/>
    <p:sldId id="267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317" r:id="rId16"/>
    <p:sldId id="318" r:id="rId17"/>
    <p:sldId id="319" r:id="rId18"/>
    <p:sldId id="320" r:id="rId19"/>
    <p:sldId id="322" r:id="rId20"/>
    <p:sldId id="323" r:id="rId21"/>
    <p:sldId id="324" r:id="rId22"/>
    <p:sldId id="325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278" r:id="rId31"/>
    <p:sldId id="321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358" r:id="rId42"/>
    <p:sldId id="359" r:id="rId43"/>
    <p:sldId id="360" r:id="rId44"/>
    <p:sldId id="361" r:id="rId45"/>
    <p:sldId id="288" r:id="rId46"/>
    <p:sldId id="289" r:id="rId47"/>
    <p:sldId id="290" r:id="rId48"/>
    <p:sldId id="291" r:id="rId49"/>
    <p:sldId id="292" r:id="rId50"/>
    <p:sldId id="315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6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63" r:id="rId99"/>
    <p:sldId id="362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>
      <p:cViewPr varScale="1">
        <p:scale>
          <a:sx n="83" d="100"/>
          <a:sy n="83" d="100"/>
        </p:scale>
        <p:origin x="-14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0BEE2-45B7-41C0-B045-7A02BD4B9243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18B6F-BA0F-4F0E-8C79-81107981AD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18B6F-BA0F-4F0E-8C79-81107981AD0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8229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Учитель года – 2023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 err="1" smtClean="0"/>
              <a:t>Дзун-Хемчикском</a:t>
            </a:r>
            <a:r>
              <a:rPr lang="ru-RU" dirty="0" smtClean="0"/>
              <a:t> </a:t>
            </a:r>
            <a:r>
              <a:rPr lang="ru-RU" dirty="0" err="1" smtClean="0"/>
              <a:t>кожууне</a:t>
            </a:r>
            <a:endParaRPr lang="ru-RU" dirty="0"/>
          </a:p>
        </p:txBody>
      </p:sp>
      <p:pic>
        <p:nvPicPr>
          <p:cNvPr id="1026" name="Picture 2" descr="C:\Users\Acer\Desktop\УГ\ЖРЕБИЙ У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85993"/>
            <a:ext cx="4500593" cy="3786214"/>
          </a:xfrm>
          <a:prstGeom prst="rect">
            <a:avLst/>
          </a:prstGeom>
          <a:noFill/>
        </p:spPr>
      </p:pic>
      <p:pic>
        <p:nvPicPr>
          <p:cNvPr id="5" name="Picture 2" descr="C:\Users\Acer\Desktop\УГ\ЖЮРИ У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9" y="2285992"/>
            <a:ext cx="4000527" cy="3786214"/>
          </a:xfrm>
          <a:prstGeom prst="rect">
            <a:avLst/>
          </a:prstGeom>
          <a:noFill/>
        </p:spPr>
      </p:pic>
    </p:spTree>
  </p:cSld>
  <p:clrMapOvr>
    <a:masterClrMapping/>
  </p:clrMapOvr>
  <p:transition advTm="492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\Desktop\УГ\УГ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4572032" cy="3571876"/>
          </a:xfrm>
          <a:prstGeom prst="rect">
            <a:avLst/>
          </a:prstGeom>
          <a:noFill/>
        </p:spPr>
      </p:pic>
      <p:pic>
        <p:nvPicPr>
          <p:cNvPr id="16387" name="Picture 3" descr="C:\Users\Acer\Desktop\УГ\УГ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857364"/>
            <a:ext cx="4714876" cy="3500438"/>
          </a:xfrm>
          <a:prstGeom prst="rect">
            <a:avLst/>
          </a:prstGeom>
          <a:noFill/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\Desktop\ПЕД-ПСИХОЛОГ\ПП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4000528" cy="4800600"/>
          </a:xfrm>
          <a:prstGeom prst="rect">
            <a:avLst/>
          </a:prstGeom>
          <a:noFill/>
        </p:spPr>
      </p:pic>
      <p:pic>
        <p:nvPicPr>
          <p:cNvPr id="15363" name="Picture 3" descr="C:\Users\Acer\Desktop\ПЕД-ПСИХОЛОГ\ПП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378621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078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\Desktop\ПЕД-ПСИХОЛОГ\пп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214842" cy="4800600"/>
          </a:xfrm>
          <a:prstGeom prst="rect">
            <a:avLst/>
          </a:prstGeom>
          <a:noFill/>
        </p:spPr>
      </p:pic>
      <p:pic>
        <p:nvPicPr>
          <p:cNvPr id="16387" name="Picture 3" descr="C:\Users\Acer\Desktop\ПЕД-ПСИХОЛОГ\пп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071966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539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cer\Desktop\ПЕД-ПСИХОЛОГ\ПП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6143668" cy="515779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«ВОСПИТАТЬ ЧЕЛОВЕКА 2023»</a:t>
            </a:r>
            <a:endParaRPr lang="ru-RU" dirty="0"/>
          </a:p>
        </p:txBody>
      </p:sp>
      <p:pic>
        <p:nvPicPr>
          <p:cNvPr id="18434" name="Picture 2" descr="C:\Users\Acer\Desktop\ВОСПИТАТЬ ЧЕЛОВЕКА\ВЧ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7499350" cy="4761926"/>
          </a:xfrm>
          <a:prstGeom prst="rect">
            <a:avLst/>
          </a:prstGeom>
          <a:noFill/>
        </p:spPr>
      </p:pic>
    </p:spTree>
  </p:cSld>
  <p:clrMapOvr>
    <a:masterClrMapping/>
  </p:clrMapOvr>
  <p:transition advTm="5766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\Desktop\ВОСПИТАТЬ ЧЕЛОВЕКА\ВЧ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6966974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Tm="5578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\Desktop\ВОСПИТАТЬ ЧЕЛОВЕКА\ВЧ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714908" cy="4434782"/>
          </a:xfrm>
          <a:prstGeom prst="rect">
            <a:avLst/>
          </a:prstGeom>
          <a:noFill/>
        </p:spPr>
      </p:pic>
      <p:pic>
        <p:nvPicPr>
          <p:cNvPr id="20483" name="Picture 3" descr="C:\Users\Acer\Desktop\ВОСПИТАТЬ ЧЕЛОВЕКА\ВЧ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4071926" cy="3643338"/>
          </a:xfrm>
          <a:prstGeom prst="rect">
            <a:avLst/>
          </a:prstGeom>
          <a:noFill/>
        </p:spPr>
      </p:pic>
    </p:spTree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cer\Desktop\ВОСПИТАТЬ ЧЕЛОВЕКА\ВЧ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071966" cy="4357718"/>
          </a:xfrm>
          <a:prstGeom prst="rect">
            <a:avLst/>
          </a:prstGeom>
          <a:noFill/>
        </p:spPr>
      </p:pic>
      <p:pic>
        <p:nvPicPr>
          <p:cNvPr id="21507" name="Picture 3" descr="C:\Users\Acer\Desktop\ВОСПИТАТЬ ЧЕЛОВЕКА\ВЧ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7"/>
            <a:ext cx="4286280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5547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cer\Desktop\ВОСПИТАТЬ ЧЕЛОВЕКА\ВЧ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643470" cy="4220468"/>
          </a:xfrm>
          <a:prstGeom prst="rect">
            <a:avLst/>
          </a:prstGeom>
          <a:noFill/>
        </p:spPr>
      </p:pic>
      <p:pic>
        <p:nvPicPr>
          <p:cNvPr id="22531" name="Picture 3" descr="C:\Users\Acer\Desktop\ВОСПИТАТЬ ЧЕЛОВЕКА\ВЧ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286148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5296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cer\Desktop\ВОСПИТАТЬ ЧЕЛОВЕКА\ВЧ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5072098" cy="4857784"/>
          </a:xfrm>
          <a:prstGeom prst="rect">
            <a:avLst/>
          </a:prstGeom>
          <a:noFill/>
        </p:spPr>
      </p:pic>
      <p:pic>
        <p:nvPicPr>
          <p:cNvPr id="23555" name="Picture 3" descr="C:\Users\Acer\Desktop\ВОСПИТАТЬ ЧЕЛОВЕКА\ВЧ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70" y="1000108"/>
            <a:ext cx="4214834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5234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cer\Desktop\ВОСПИТАТЬ ЧЕЛОВЕКА\ВЧ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429156" cy="4291906"/>
          </a:xfrm>
          <a:prstGeom prst="rect">
            <a:avLst/>
          </a:prstGeom>
          <a:noFill/>
        </p:spPr>
      </p:pic>
      <p:pic>
        <p:nvPicPr>
          <p:cNvPr id="24579" name="Picture 3" descr="C:\Users\Acer\Desktop\ВОСПИТАТЬ ЧЕЛОВЕКА\вч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143404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567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er\Desktop\УГ\УГ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4429156" cy="3571876"/>
          </a:xfrm>
          <a:prstGeom prst="rect">
            <a:avLst/>
          </a:prstGeom>
          <a:noFill/>
        </p:spPr>
      </p:pic>
      <p:pic>
        <p:nvPicPr>
          <p:cNvPr id="17411" name="Picture 3" descr="C:\Users\Acer\Desktop\УГ\УГ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928802"/>
            <a:ext cx="4714908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cer\Desktop\ВОСПИТАТЬ ЧЕЛОВЕКА\ВЧ1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7499350" cy="4886788"/>
          </a:xfrm>
          <a:prstGeom prst="rect">
            <a:avLst/>
          </a:prstGeom>
          <a:noFill/>
        </p:spPr>
      </p:pic>
    </p:spTree>
  </p:cSld>
  <p:clrMapOvr>
    <a:masterClrMapping/>
  </p:clrMapOvr>
  <p:transition advTm="5266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«ДИРЕКТОР ГОДА 2023»</a:t>
            </a:r>
            <a:endParaRPr lang="ru-RU" dirty="0"/>
          </a:p>
        </p:txBody>
      </p:sp>
      <p:pic>
        <p:nvPicPr>
          <p:cNvPr id="1026" name="Picture 2" descr="C:\Users\Acer\Desktop\ДИРЕКТОР ГОДА\ДГ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ДИРЕКТОР ГОДА\ДГ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14356"/>
            <a:ext cx="6929486" cy="5300666"/>
          </a:xfrm>
          <a:prstGeom prst="rect">
            <a:avLst/>
          </a:prstGeom>
          <a:noFill/>
        </p:spPr>
      </p:pic>
    </p:spTree>
  </p:cSld>
  <p:clrMapOvr>
    <a:masterClrMapping/>
  </p:clrMapOvr>
  <p:transition advTm="5625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ДИРЕКТОР ГОДА\ДГ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4000528" cy="4800600"/>
          </a:xfrm>
          <a:prstGeom prst="rect">
            <a:avLst/>
          </a:prstGeom>
          <a:noFill/>
        </p:spPr>
      </p:pic>
      <p:pic>
        <p:nvPicPr>
          <p:cNvPr id="3075" name="Picture 3" descr="C:\Users\Acer\Desktop\ДИРЕКТОР ГОДА\ДГ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57298"/>
            <a:ext cx="4381530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7282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ДИРЕКТОР ГОДА\ДГ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3857652" cy="4800600"/>
          </a:xfrm>
          <a:prstGeom prst="rect">
            <a:avLst/>
          </a:prstGeom>
          <a:noFill/>
        </p:spPr>
      </p:pic>
      <p:pic>
        <p:nvPicPr>
          <p:cNvPr id="4099" name="Picture 3" descr="C:\Users\Acer\Desktop\ДИРЕКТОР ГОДА\ДГ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9" y="1142984"/>
            <a:ext cx="4429156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4843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ДИРЕКТОР ГОДА\ДГ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3857652" cy="4437058"/>
          </a:xfrm>
          <a:prstGeom prst="rect">
            <a:avLst/>
          </a:prstGeom>
          <a:noFill/>
        </p:spPr>
      </p:pic>
      <p:pic>
        <p:nvPicPr>
          <p:cNvPr id="5123" name="Picture 3" descr="C:\Users\Acer\Desktop\ДИРЕКТОР ГОДА\ДГ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142984"/>
            <a:ext cx="4065659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514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\Desktop\УГ\УГ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4429156" cy="3571876"/>
          </a:xfrm>
          <a:prstGeom prst="rect">
            <a:avLst/>
          </a:prstGeom>
          <a:noFill/>
        </p:spPr>
      </p:pic>
      <p:pic>
        <p:nvPicPr>
          <p:cNvPr id="18435" name="Picture 3" descr="C:\Users\Acer\Desktop\УГ\УГ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85926"/>
            <a:ext cx="4447791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565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\Desktop\УГ\уг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214422"/>
            <a:ext cx="4572031" cy="4143404"/>
          </a:xfrm>
          <a:prstGeom prst="rect">
            <a:avLst/>
          </a:prstGeom>
          <a:noFill/>
        </p:spPr>
      </p:pic>
      <p:pic>
        <p:nvPicPr>
          <p:cNvPr id="19459" name="Picture 3" descr="C:\Users\Acer\Desktop\УГ\уг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4143404" cy="4143404"/>
          </a:xfrm>
          <a:prstGeom prst="rect">
            <a:avLst/>
          </a:prstGeom>
          <a:noFill/>
        </p:spPr>
      </p:pic>
    </p:spTree>
  </p:cSld>
  <p:clrMapOvr>
    <a:masterClrMapping/>
  </p:clrMapOvr>
  <p:transition advTm="537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\Desktop\УГ\уг2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429124" cy="4071966"/>
          </a:xfrm>
          <a:prstGeom prst="rect">
            <a:avLst/>
          </a:prstGeom>
          <a:noFill/>
        </p:spPr>
      </p:pic>
      <p:pic>
        <p:nvPicPr>
          <p:cNvPr id="20483" name="Picture 3" descr="C:\Users\Acer\Desktop\УГ\уг1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85860"/>
            <a:ext cx="4143404" cy="4000504"/>
          </a:xfrm>
          <a:prstGeom prst="rect">
            <a:avLst/>
          </a:prstGeom>
          <a:noFill/>
        </p:spPr>
      </p:pic>
    </p:spTree>
  </p:cSld>
  <p:clrMapOvr>
    <a:masterClrMapping/>
  </p:clrMapOvr>
  <p:transition advTm="573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cer\Desktop\УГ\IMG-f7905e33ab3597b51af17ca8d91dacb5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357718" cy="4714908"/>
          </a:xfrm>
          <a:prstGeom prst="rect">
            <a:avLst/>
          </a:prstGeom>
          <a:noFill/>
        </p:spPr>
      </p:pic>
      <p:pic>
        <p:nvPicPr>
          <p:cNvPr id="62467" name="Picture 3" descr="C:\Users\Acer\Desktop\УГ\УГ 4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0339" y="1142984"/>
            <a:ext cx="4066503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526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cer\Desktop\УГ\УГ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4714908" cy="4643470"/>
          </a:xfrm>
          <a:prstGeom prst="rect">
            <a:avLst/>
          </a:prstGeom>
          <a:noFill/>
        </p:spPr>
      </p:pic>
      <p:pic>
        <p:nvPicPr>
          <p:cNvPr id="63491" name="Picture 3" descr="C:\Users\Acer\Desktop\УГ\УГ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00108"/>
            <a:ext cx="4429124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540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Acer\Desktop\УГ\уг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214842" cy="4413950"/>
          </a:xfrm>
          <a:prstGeom prst="rect">
            <a:avLst/>
          </a:prstGeom>
          <a:noFill/>
        </p:spPr>
      </p:pic>
      <p:pic>
        <p:nvPicPr>
          <p:cNvPr id="64515" name="Picture 3" descr="C:\Users\Acer\Desktop\УГ\уг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1214422"/>
            <a:ext cx="4357718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523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Acer\Desktop\УГ\уг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357718" cy="4771140"/>
          </a:xfrm>
          <a:prstGeom prst="rect">
            <a:avLst/>
          </a:prstGeom>
          <a:noFill/>
        </p:spPr>
      </p:pic>
      <p:pic>
        <p:nvPicPr>
          <p:cNvPr id="65541" name="Picture 5" descr="C:\Users\Acer\Desktop\УГ\УГ15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429156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526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cer\Desktop\УГ\УГ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4357718" cy="4342512"/>
          </a:xfrm>
          <a:prstGeom prst="rect">
            <a:avLst/>
          </a:prstGeom>
          <a:noFill/>
        </p:spPr>
      </p:pic>
      <p:pic>
        <p:nvPicPr>
          <p:cNvPr id="66563" name="Picture 3" descr="C:\Users\Acer\Desktop\УГ\УГ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4214842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Tm="487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IMG-1b90cebe176be91ed8f42789a7c4bc2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429156" cy="4214842"/>
          </a:xfrm>
          <a:prstGeom prst="rect">
            <a:avLst/>
          </a:prstGeom>
          <a:noFill/>
        </p:spPr>
      </p:pic>
      <p:pic>
        <p:nvPicPr>
          <p:cNvPr id="7" name="Picture 2" descr="C:\Users\Acer\Desktop\УГ\IMG-1de6ac0e3ea3119f315132d4ca32f5aa-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500562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439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Acer\Desktop\УГ\УГ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286280" cy="4556826"/>
          </a:xfrm>
          <a:prstGeom prst="rect">
            <a:avLst/>
          </a:prstGeom>
          <a:noFill/>
        </p:spPr>
      </p:pic>
      <p:pic>
        <p:nvPicPr>
          <p:cNvPr id="67587" name="Picture 3" descr="C:\Users\Acer\Desktop\УГ\УГ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1142984"/>
            <a:ext cx="4286280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526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cer\Desktop\УГ\УГ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500594" cy="4800600"/>
          </a:xfrm>
          <a:prstGeom prst="rect">
            <a:avLst/>
          </a:prstGeom>
          <a:noFill/>
        </p:spPr>
      </p:pic>
      <p:pic>
        <p:nvPicPr>
          <p:cNvPr id="68611" name="Picture 3" descr="C:\Users\Acer\Desktop\УГ\УГ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71546"/>
            <a:ext cx="4143404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536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Acer\Desktop\УГ\УГ2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4714908" cy="5014914"/>
          </a:xfrm>
          <a:prstGeom prst="rect">
            <a:avLst/>
          </a:prstGeom>
          <a:noFill/>
        </p:spPr>
      </p:pic>
      <p:pic>
        <p:nvPicPr>
          <p:cNvPr id="69635" name="Picture 3" descr="C:\Users\Acer\Desktop\УГ\уг44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08"/>
            <a:ext cx="3786214" cy="5000660"/>
          </a:xfrm>
          <a:prstGeom prst="rect">
            <a:avLst/>
          </a:prstGeom>
          <a:noFill/>
        </p:spPr>
      </p:pic>
    </p:spTree>
  </p:cSld>
  <p:clrMapOvr>
    <a:masterClrMapping/>
  </p:clrMapOvr>
  <p:transition advTm="5562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УГ\IMG-f7905e33ab3597b51af17ca8d91dacb5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4286280" cy="4800600"/>
          </a:xfrm>
          <a:prstGeom prst="rect">
            <a:avLst/>
          </a:prstGeom>
          <a:noFill/>
        </p:spPr>
      </p:pic>
      <p:pic>
        <p:nvPicPr>
          <p:cNvPr id="1027" name="Picture 3" descr="C:\Users\Acer\Desktop\УГ\УГ 4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71546"/>
            <a:ext cx="3714776" cy="4760593"/>
          </a:xfrm>
          <a:prstGeom prst="rect">
            <a:avLst/>
          </a:prstGeom>
          <a:noFill/>
        </p:spPr>
      </p:pic>
    </p:spTree>
  </p:cSld>
  <p:clrMapOvr>
    <a:masterClrMapping/>
  </p:clrMapOvr>
  <p:transition advTm="543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УГ\УГ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500594" cy="5004202"/>
          </a:xfrm>
          <a:prstGeom prst="rect">
            <a:avLst/>
          </a:prstGeom>
          <a:noFill/>
        </p:spPr>
      </p:pic>
      <p:pic>
        <p:nvPicPr>
          <p:cNvPr id="2051" name="Picture 3" descr="C:\Users\Acer\Desktop\УГ\УГ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357298"/>
            <a:ext cx="4000528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55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УГ\уг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4286280" cy="4485388"/>
          </a:xfrm>
          <a:prstGeom prst="rect">
            <a:avLst/>
          </a:prstGeom>
          <a:noFill/>
        </p:spPr>
      </p:pic>
      <p:pic>
        <p:nvPicPr>
          <p:cNvPr id="3075" name="Picture 3" descr="C:\Users\Acer\Desktop\УГ\уг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4071966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546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cer\Desktop\УГ\УГ15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929222" cy="4556826"/>
          </a:xfrm>
          <a:prstGeom prst="rect">
            <a:avLst/>
          </a:prstGeom>
          <a:noFill/>
        </p:spPr>
      </p:pic>
      <p:pic>
        <p:nvPicPr>
          <p:cNvPr id="4100" name="Picture 4" descr="C:\Users\Acer\Desktop\УГ\УГ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14422"/>
            <a:ext cx="4174020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543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УГ\УГ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4286280" cy="4485388"/>
          </a:xfrm>
          <a:prstGeom prst="rect">
            <a:avLst/>
          </a:prstGeom>
          <a:noFill/>
        </p:spPr>
      </p:pic>
      <p:pic>
        <p:nvPicPr>
          <p:cNvPr id="6147" name="Picture 3" descr="C:\Users\Acer\Desktop\УГ\УГ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357298"/>
            <a:ext cx="4286280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518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УГ\УГ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42984"/>
            <a:ext cx="4714908" cy="4786346"/>
          </a:xfrm>
          <a:prstGeom prst="rect">
            <a:avLst/>
          </a:prstGeom>
          <a:noFill/>
        </p:spPr>
      </p:pic>
      <p:pic>
        <p:nvPicPr>
          <p:cNvPr id="7172" name="Picture 4" descr="C:\Users\Acer\Desktop\УГ\УГ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142984"/>
            <a:ext cx="4071966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\Desktop\УГ\УГ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00108"/>
            <a:ext cx="6715172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Tm="539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уг 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422816" cy="4286280"/>
          </a:xfrm>
          <a:prstGeom prst="rect">
            <a:avLst/>
          </a:prstGeom>
          <a:noFill/>
        </p:spPr>
      </p:pic>
      <p:pic>
        <p:nvPicPr>
          <p:cNvPr id="7" name="Picture 2" descr="C:\Users\Acer\Desktop\УГ\IMG-02dee7962dee2d0c2c7963c198b112c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4357718" cy="4328509"/>
          </a:xfrm>
          <a:prstGeom prst="rect">
            <a:avLst/>
          </a:prstGeom>
          <a:noFill/>
        </p:spPr>
      </p:pic>
    </p:spTree>
  </p:cSld>
  <p:clrMapOvr>
    <a:masterClrMapping/>
  </p:clrMapOvr>
  <p:transition advTm="421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«Воспитатель года – 2023»</a:t>
            </a:r>
            <a:endParaRPr lang="ru-RU" dirty="0"/>
          </a:p>
        </p:txBody>
      </p:sp>
      <p:pic>
        <p:nvPicPr>
          <p:cNvPr id="21507" name="Picture 3" descr="C:\Users\Acer\Desktop\ВОСПИТАТЕЛЬ ГОДА\участники в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Tm="648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cer\Desktop\УГ\УГ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857232"/>
            <a:ext cx="7239015" cy="4929202"/>
          </a:xfrm>
          <a:prstGeom prst="rect">
            <a:avLst/>
          </a:prstGeom>
          <a:noFill/>
        </p:spPr>
      </p:pic>
    </p:spTree>
  </p:cSld>
  <p:clrMapOvr>
    <a:masterClrMapping/>
  </p:clrMapOvr>
  <p:transition advTm="498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ВОСПИТАТЕЛЬ ГОДА\КОНКУРСАНТЫ И ЖЮРИ В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4143404" cy="4786346"/>
          </a:xfrm>
          <a:prstGeom prst="rect">
            <a:avLst/>
          </a:prstGeom>
          <a:noFill/>
        </p:spPr>
      </p:pic>
      <p:pic>
        <p:nvPicPr>
          <p:cNvPr id="22531" name="Picture 3" descr="C:\Users\Acer\Desktop\ВОСПИТАТЕЛЬ ГОДА\вг2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928670"/>
            <a:ext cx="4143404" cy="4833947"/>
          </a:xfrm>
          <a:prstGeom prst="rect">
            <a:avLst/>
          </a:prstGeom>
          <a:noFill/>
        </p:spPr>
      </p:pic>
    </p:spTree>
  </p:cSld>
  <p:clrMapOvr>
    <a:masterClrMapping/>
  </p:clrMapOvr>
  <p:transition advTm="451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cer\Desktop\ВОСПИТАТЕЛЬ ГОДА\ВГ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4071966" cy="4943476"/>
          </a:xfrm>
          <a:prstGeom prst="rect">
            <a:avLst/>
          </a:prstGeom>
          <a:noFill/>
        </p:spPr>
      </p:pic>
      <p:pic>
        <p:nvPicPr>
          <p:cNvPr id="23555" name="Picture 3" descr="C:\Users\Acer\Desktop\ВОСПИТАТЕЛЬ ГОДА\вг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214842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4953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cer\Desktop\ВОСПИТАТЕЛЬ ГОДА\IMG-1d02ec8aeede32b069d376affef5680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4214843" cy="4800600"/>
          </a:xfrm>
          <a:prstGeom prst="rect">
            <a:avLst/>
          </a:prstGeom>
          <a:noFill/>
        </p:spPr>
      </p:pic>
      <p:pic>
        <p:nvPicPr>
          <p:cNvPr id="24579" name="Picture 3" descr="C:\Users\Acer\Desktop\ВОСПИТАТЕЛЬ ГОДА\IMG-a62995f4c18fef0f97f7246cdc852c9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00108"/>
            <a:ext cx="4286280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14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cer\Desktop\ВОСПИТАТЕЛЬ ГОДА\вг 4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4071966" cy="5086352"/>
          </a:xfrm>
          <a:prstGeom prst="rect">
            <a:avLst/>
          </a:prstGeom>
          <a:noFill/>
        </p:spPr>
      </p:pic>
      <p:pic>
        <p:nvPicPr>
          <p:cNvPr id="25603" name="Picture 3" descr="C:\Users\Acer\Desktop\ВОСПИТАТЕЛЬ ГОДА\вг 25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28670"/>
            <a:ext cx="4143404" cy="5072078"/>
          </a:xfrm>
          <a:prstGeom prst="rect">
            <a:avLst/>
          </a:prstGeom>
          <a:noFill/>
        </p:spPr>
      </p:pic>
    </p:spTree>
  </p:cSld>
  <p:clrMapOvr>
    <a:masterClrMapping/>
  </p:clrMapOvr>
  <p:transition advTm="432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cer\Desktop\ВОСПИТАТЕЛЬ ГОДА\вг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214842" cy="4800600"/>
          </a:xfrm>
          <a:prstGeom prst="rect">
            <a:avLst/>
          </a:prstGeom>
          <a:noFill/>
        </p:spPr>
      </p:pic>
      <p:pic>
        <p:nvPicPr>
          <p:cNvPr id="26627" name="Picture 3" descr="C:\Users\Acer\Desktop\ВОСПИТАТЕЛЬ ГОДА\ВГ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142984"/>
            <a:ext cx="4357718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498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cer\Desktop\ВОСПИТАТЕЛЬ ГОДА\ВГ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429156" cy="4289822"/>
          </a:xfrm>
          <a:prstGeom prst="rect">
            <a:avLst/>
          </a:prstGeom>
          <a:noFill/>
        </p:spPr>
      </p:pic>
      <p:pic>
        <p:nvPicPr>
          <p:cNvPr id="27651" name="Picture 3" descr="C:\Users\Acer\Desktop\ВОСПИТАТЕЛЬ ГОДА\ВГ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4143404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Tm="4781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cer\Desktop\ВОСПИТАТЕЛЬ ГОДА\ВГ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214842" cy="4575574"/>
          </a:xfrm>
          <a:prstGeom prst="rect">
            <a:avLst/>
          </a:prstGeom>
          <a:noFill/>
        </p:spPr>
      </p:pic>
      <p:pic>
        <p:nvPicPr>
          <p:cNvPr id="28675" name="Picture 3" descr="C:\Users\Acer\Desktop\ВОСПИТАТЕЛЬ ГОДА\ВГ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4357718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482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cer\Desktop\ВОСПИТАТЕЛЬ ГОДА\ВГ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4071966" cy="4929222"/>
          </a:xfrm>
          <a:prstGeom prst="rect">
            <a:avLst/>
          </a:prstGeom>
          <a:noFill/>
        </p:spPr>
      </p:pic>
      <p:pic>
        <p:nvPicPr>
          <p:cNvPr id="29699" name="Picture 3" descr="C:\Users\Acer\Desktop\ВОСПИТАТЕЛЬ ГОДА\ВГ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4286280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УГ\уг 31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429156" cy="3929066"/>
          </a:xfrm>
          <a:prstGeom prst="rect">
            <a:avLst/>
          </a:prstGeom>
          <a:noFill/>
        </p:spPr>
      </p:pic>
      <p:pic>
        <p:nvPicPr>
          <p:cNvPr id="5" name="Picture 2" descr="C:\Users\Acer\Desktop\УГ\уг 78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389521" cy="3929090"/>
          </a:xfrm>
          <a:prstGeom prst="rect">
            <a:avLst/>
          </a:prstGeom>
          <a:noFill/>
        </p:spPr>
      </p:pic>
    </p:spTree>
  </p:cSld>
  <p:clrMapOvr>
    <a:masterClrMapping/>
  </p:clrMapOvr>
  <p:transition advTm="4328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cer\Desktop\ВОСПИТАТЕЛЬ ГОДА\ВГ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4286280" cy="4218384"/>
          </a:xfrm>
          <a:prstGeom prst="rect">
            <a:avLst/>
          </a:prstGeom>
          <a:noFill/>
        </p:spPr>
      </p:pic>
      <p:pic>
        <p:nvPicPr>
          <p:cNvPr id="30723" name="Picture 3" descr="C:\Users\Acer\Desktop\ВОСПИТАТЕЛЬ ГОДА\ВГ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5"/>
            <a:ext cx="4214842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518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ВОСПИТАТЕЛЬ ГОДА\вг 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00108"/>
            <a:ext cx="7242199" cy="5248292"/>
          </a:xfrm>
          <a:prstGeom prst="rect">
            <a:avLst/>
          </a:prstGeom>
          <a:noFill/>
        </p:spPr>
      </p:pic>
    </p:spTree>
  </p:cSld>
  <p:clrMapOvr>
    <a:masterClrMapping/>
  </p:clrMapOvr>
  <p:transition advTm="520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ВОСПИТАТЕЛЬ ГОДА\вг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071546"/>
            <a:ext cx="7000924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ВОСПИТАТЕЛЬ ГОДА\вг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4433888" cy="4218384"/>
          </a:xfrm>
          <a:prstGeom prst="rect">
            <a:avLst/>
          </a:prstGeom>
          <a:noFill/>
        </p:spPr>
      </p:pic>
      <p:pic>
        <p:nvPicPr>
          <p:cNvPr id="11267" name="Picture 3" descr="C:\Users\Acer\Desktop\ВОСПИТАТЕЛЬ ГОДА\вг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9" y="1643050"/>
            <a:ext cx="3571900" cy="4071966"/>
          </a:xfrm>
          <a:prstGeom prst="rect">
            <a:avLst/>
          </a:prstGeom>
          <a:noFill/>
        </p:spPr>
      </p:pic>
    </p:spTree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cer\Desktop\ВОСПИТАТЕЛЬ ГОДА\вг56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857232"/>
            <a:ext cx="6885009" cy="5300666"/>
          </a:xfrm>
          <a:prstGeom prst="rect">
            <a:avLst/>
          </a:prstGeom>
          <a:noFill/>
        </p:spPr>
      </p:pic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«Молодой специалист – 2023»</a:t>
            </a:r>
            <a:endParaRPr lang="ru-RU" dirty="0"/>
          </a:p>
        </p:txBody>
      </p:sp>
      <p:pic>
        <p:nvPicPr>
          <p:cNvPr id="32770" name="Picture 2" descr="C:\Users\Acer\Desktop\МОЛОДОЙ СПЕЦИАЛИСТ\ЖЮРИ МС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95929" y="1600200"/>
            <a:ext cx="6352142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Tm="517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cer\Desktop\МОЛОДОЙ СПЕЦИАЛИСТ\МС 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4357718" cy="4500594"/>
          </a:xfrm>
          <a:prstGeom prst="rect">
            <a:avLst/>
          </a:prstGeom>
          <a:noFill/>
        </p:spPr>
      </p:pic>
      <p:pic>
        <p:nvPicPr>
          <p:cNvPr id="33795" name="Picture 3" descr="C:\Users\Acer\Desktop\МОЛОДОЙ СПЕЦИАЛИСТ\МС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85860"/>
            <a:ext cx="3857652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5609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cer\Desktop\МОЛОДОЙ СПЕЦИАЛИСТ\МС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4143404" cy="4218384"/>
          </a:xfrm>
          <a:prstGeom prst="rect">
            <a:avLst/>
          </a:prstGeom>
          <a:noFill/>
        </p:spPr>
      </p:pic>
      <p:pic>
        <p:nvPicPr>
          <p:cNvPr id="34819" name="Picture 3" descr="C:\Users\Acer\Desktop\МОЛОДОЙ СПЕЦИАЛИСТ\МС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736"/>
            <a:ext cx="4071966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5109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cer\Desktop\МОЛОДОЙ СПЕЦИАЛИСТ\МС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4357718" cy="4714908"/>
          </a:xfrm>
          <a:prstGeom prst="rect">
            <a:avLst/>
          </a:prstGeom>
          <a:noFill/>
        </p:spPr>
      </p:pic>
      <p:pic>
        <p:nvPicPr>
          <p:cNvPr id="35843" name="Picture 3" descr="C:\Users\Acer\Desktop\МОЛОДОЙ СПЕЦИАЛИСТ\МС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14422"/>
            <a:ext cx="4214842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cer\Desktop\МОЛОДОЙ СПЕЦИАЛИСТ\МС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286280" cy="4575574"/>
          </a:xfrm>
          <a:prstGeom prst="rect">
            <a:avLst/>
          </a:prstGeom>
          <a:noFill/>
        </p:spPr>
      </p:pic>
      <p:pic>
        <p:nvPicPr>
          <p:cNvPr id="36867" name="Picture 3" descr="C:\Users\Acer\Desktop\МОЛОДОЙ СПЕЦИАЛИСТ\МС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4286280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495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уг 999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500594" cy="3929066"/>
          </a:xfrm>
          <a:prstGeom prst="rect">
            <a:avLst/>
          </a:prstGeom>
          <a:noFill/>
        </p:spPr>
      </p:pic>
      <p:pic>
        <p:nvPicPr>
          <p:cNvPr id="7" name="Picture 2" descr="C:\Users\Acer\Desktop\УГ\уг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331" y="1428736"/>
            <a:ext cx="4378825" cy="3929066"/>
          </a:xfrm>
          <a:prstGeom prst="rect">
            <a:avLst/>
          </a:prstGeom>
          <a:noFill/>
        </p:spPr>
      </p:pic>
    </p:spTree>
  </p:cSld>
  <p:clrMapOvr>
    <a:masterClrMapping/>
  </p:clrMapOvr>
  <p:transition advTm="5016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cer\Desktop\МОЛОДОЙ СПЕЦИАЛИСТ\мк111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357718" cy="4500594"/>
          </a:xfrm>
          <a:prstGeom prst="rect">
            <a:avLst/>
          </a:prstGeom>
          <a:noFill/>
        </p:spPr>
      </p:pic>
      <p:pic>
        <p:nvPicPr>
          <p:cNvPr id="13314" name="Picture 2" descr="C:\Users\Acer\Desktop\МОЛОДОЙ СПЕЦИАЛИСТ\м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3571900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4984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«Лучший педагог-мужчина – лидер и наставник - 2023»</a:t>
            </a:r>
            <a:endParaRPr lang="ru-RU" dirty="0"/>
          </a:p>
        </p:txBody>
      </p:sp>
      <p:pic>
        <p:nvPicPr>
          <p:cNvPr id="7" name="Picture 3" descr="C:\Users\Acer\Desktop\ПЕДАГОГ-МУЖЧИНА\КОНКУРСАНТЫ П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00174"/>
            <a:ext cx="6715172" cy="4738694"/>
          </a:xfrm>
          <a:prstGeom prst="rect">
            <a:avLst/>
          </a:prstGeom>
          <a:noFill/>
        </p:spPr>
      </p:pic>
    </p:spTree>
  </p:cSld>
  <p:clrMapOvr>
    <a:masterClrMapping/>
  </p:clrMapOvr>
  <p:transition advTm="5531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cer\Desktop\ПЕДАГОГ-МУЖЧИНА\IMG-b956e59fc6d0bf1f9f2611085b399ff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4000528" cy="5086352"/>
          </a:xfrm>
          <a:prstGeom prst="rect">
            <a:avLst/>
          </a:prstGeom>
          <a:noFill/>
        </p:spPr>
      </p:pic>
      <p:pic>
        <p:nvPicPr>
          <p:cNvPr id="39940" name="Picture 4" descr="C:\Users\Acer\Desktop\ПЕДАГОГ-МУЖЧИНА\IMG-1dd33dc1ac72cd84445a83638d333471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000529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Tm="5797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cer\Desktop\ПЕДАГОГ-МУЖЧИНА\пм 14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3929090" cy="4943476"/>
          </a:xfrm>
          <a:prstGeom prst="rect">
            <a:avLst/>
          </a:prstGeom>
          <a:noFill/>
        </p:spPr>
      </p:pic>
      <p:pic>
        <p:nvPicPr>
          <p:cNvPr id="40963" name="Picture 3" descr="C:\Users\Acer\Desktop\ПЕДАГОГ-МУЖЧИНА\ПМ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14422"/>
            <a:ext cx="4071966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687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cer\Desktop\ПЕДАГОГ-МУЖЧИНА\ПМ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4000528" cy="4800600"/>
          </a:xfrm>
          <a:prstGeom prst="rect">
            <a:avLst/>
          </a:prstGeom>
          <a:noFill/>
        </p:spPr>
      </p:pic>
      <p:pic>
        <p:nvPicPr>
          <p:cNvPr id="41987" name="Picture 3" descr="C:\Users\Acer\Desktop\ПЕДАГОГ-МУЖЧИНА\ПМ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14422"/>
            <a:ext cx="4286280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5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cer\Desktop\ПЕДАГОГ-МУЖЧИНА\ПМ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286280" cy="4789888"/>
          </a:xfrm>
          <a:prstGeom prst="rect">
            <a:avLst/>
          </a:prstGeom>
          <a:noFill/>
        </p:spPr>
      </p:pic>
      <p:pic>
        <p:nvPicPr>
          <p:cNvPr id="43011" name="Picture 3" descr="C:\Users\Acer\Desktop\ПЕДАГОГ-МУЖЧИНА\ПМ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142984"/>
            <a:ext cx="4000529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109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cer\Desktop\ПЕДАГОГ-МУЖЧИНА\ПМ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4357718" cy="5086352"/>
          </a:xfrm>
          <a:prstGeom prst="rect">
            <a:avLst/>
          </a:prstGeom>
          <a:noFill/>
        </p:spPr>
      </p:pic>
      <p:pic>
        <p:nvPicPr>
          <p:cNvPr id="44035" name="Picture 3" descr="C:\Users\Acer\Desktop\ПЕДАГОГ-МУЖЧИНА\ПМ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4000529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Tm="542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cer\Desktop\ПЕДАГОГ-МУЖЧИНА\ПМ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4143404" cy="4800600"/>
          </a:xfrm>
          <a:prstGeom prst="rect">
            <a:avLst/>
          </a:prstGeom>
          <a:noFill/>
        </p:spPr>
      </p:pic>
      <p:pic>
        <p:nvPicPr>
          <p:cNvPr id="45059" name="Picture 3" descr="C:\Users\Acer\Desktop\ПЕДАГОГ-МУЖЧИНА\ПМ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4357718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593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cer\Desktop\ПЕДАГОГ-МУЖЧИНА\ПМ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4286280" cy="4800600"/>
          </a:xfrm>
          <a:prstGeom prst="rect">
            <a:avLst/>
          </a:prstGeom>
          <a:noFill/>
        </p:spPr>
      </p:pic>
      <p:pic>
        <p:nvPicPr>
          <p:cNvPr id="46083" name="Picture 3" descr="C:\Users\Acer\Desktop\ПЕДАГОГ-МУЖЧИНА\пм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4286280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375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cer\Desktop\ПЕДАГОГ-МУЖЧИНА\ПМ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46"/>
            <a:ext cx="6858048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Tm="532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УГ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4286280" cy="4143380"/>
          </a:xfrm>
          <a:prstGeom prst="rect">
            <a:avLst/>
          </a:prstGeom>
          <a:noFill/>
        </p:spPr>
      </p:pic>
      <p:pic>
        <p:nvPicPr>
          <p:cNvPr id="7" name="Picture 2" descr="C:\Users\Acer\Desktop\УГ\УГ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286280" cy="4143404"/>
          </a:xfrm>
          <a:prstGeom prst="rect">
            <a:avLst/>
          </a:prstGeom>
          <a:noFill/>
        </p:spPr>
      </p:pic>
    </p:spTree>
  </p:cSld>
  <p:clrMapOvr>
    <a:masterClrMapping/>
  </p:clrMapOvr>
  <p:transition advTm="5343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«Всероссийский мастер-класс учителей родного, в том числе русского языка 2023»</a:t>
            </a:r>
            <a:endParaRPr lang="ru-RU" dirty="0"/>
          </a:p>
        </p:txBody>
      </p:sp>
      <p:pic>
        <p:nvPicPr>
          <p:cNvPr id="48130" name="Picture 2" descr="C:\Users\Acer\Desktop\ВСЕР.МАСТЕР-КЛАСС\КОНКУРСАНТЫ М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Tm="517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cer\Desktop\ВСЕР.МАСТЕР-КЛАСС\конкурсанты мк 55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7072362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Tm="536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cer\Desktop\ВСЕР.МАСТЕР-КЛАСС\IMG-6b95e22b18fe24368911db0c30f4bef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00108"/>
            <a:ext cx="6786610" cy="500066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cer\Desktop\ВСЕР.МАСТЕР-КЛАСС\ЖЮРИ М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142984"/>
            <a:ext cx="4214841" cy="4610112"/>
          </a:xfrm>
          <a:prstGeom prst="rect">
            <a:avLst/>
          </a:prstGeom>
          <a:noFill/>
        </p:spPr>
      </p:pic>
      <p:pic>
        <p:nvPicPr>
          <p:cNvPr id="51203" name="Picture 3" descr="C:\Users\Acer\Desktop\ВСЕР.МАСТЕР-КЛАСС\IMG-4ef925481d2a0eb69541881d277b754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357717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5266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Acer\Desktop\ВСЕР.МАСТЕР-КЛАСС\IMG-9696804b94cc8b3ca389673f5a004f02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429156" cy="4943476"/>
          </a:xfrm>
          <a:prstGeom prst="rect">
            <a:avLst/>
          </a:prstGeom>
          <a:noFill/>
        </p:spPr>
      </p:pic>
      <p:pic>
        <p:nvPicPr>
          <p:cNvPr id="52228" name="Picture 4" descr="C:\Users\Acer\Desktop\ВСЕР.МАСТЕР-КЛАСС\мк 12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14422"/>
            <a:ext cx="4143403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453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Acer\Desktop\ВСЕР.МАСТЕР-КЛАСС\М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429156" cy="4800600"/>
          </a:xfrm>
          <a:prstGeom prst="rect">
            <a:avLst/>
          </a:prstGeom>
          <a:noFill/>
        </p:spPr>
      </p:pic>
      <p:pic>
        <p:nvPicPr>
          <p:cNvPr id="53251" name="Picture 3" descr="C:\Users\Acer\Desktop\ВСЕР.МАСТЕР-КЛАСС\М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286248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cer\Desktop\ВСЕР.МАСТЕР-КЛАСС\МК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357718" cy="4857784"/>
          </a:xfrm>
          <a:prstGeom prst="rect">
            <a:avLst/>
          </a:prstGeom>
          <a:noFill/>
        </p:spPr>
      </p:pic>
      <p:pic>
        <p:nvPicPr>
          <p:cNvPr id="54275" name="Picture 3" descr="C:\Users\Acer\Desktop\ВСЕР.МАСТЕР-КЛАСС\МК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357719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6172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Acer\Desktop\ВСЕР.МАСТЕР-КЛАСС\МК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4286280" cy="4643470"/>
          </a:xfrm>
          <a:prstGeom prst="rect">
            <a:avLst/>
          </a:prstGeom>
          <a:noFill/>
        </p:spPr>
      </p:pic>
      <p:pic>
        <p:nvPicPr>
          <p:cNvPr id="55299" name="Picture 3" descr="C:\Users\Acer\Desktop\ВСЕР.МАСТЕР-КЛАСС\МК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000528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5438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cer\Desktop\ВСЕР.МАСТЕР-КЛАСС\МК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429156" cy="4800600"/>
          </a:xfrm>
          <a:prstGeom prst="rect">
            <a:avLst/>
          </a:prstGeom>
          <a:noFill/>
        </p:spPr>
      </p:pic>
      <p:pic>
        <p:nvPicPr>
          <p:cNvPr id="56323" name="Picture 3" descr="C:\Users\Acer\Desktop\ВСЕР.МАСТЕР-КЛАСС\МК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142984"/>
            <a:ext cx="414340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39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Acer\Desktop\ВСЕР.МАСТЕР-КЛАСС\МК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429156" cy="4800600"/>
          </a:xfrm>
          <a:prstGeom prst="rect">
            <a:avLst/>
          </a:prstGeom>
          <a:noFill/>
        </p:spPr>
      </p:pic>
      <p:pic>
        <p:nvPicPr>
          <p:cNvPr id="57347" name="Picture 3" descr="C:\Users\Acer\Desktop\ВСЕР.МАСТЕР-КЛАСС\МК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85860"/>
            <a:ext cx="414340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45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УГ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429124" cy="3643338"/>
          </a:xfrm>
          <a:prstGeom prst="rect">
            <a:avLst/>
          </a:prstGeom>
          <a:noFill/>
        </p:spPr>
      </p:pic>
      <p:pic>
        <p:nvPicPr>
          <p:cNvPr id="7" name="Picture 2" descr="C:\Users\Acer\Desktop\УГ\УГ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3419" y="1571612"/>
            <a:ext cx="4740581" cy="3643314"/>
          </a:xfrm>
          <a:prstGeom prst="rect">
            <a:avLst/>
          </a:prstGeom>
          <a:noFill/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cer\Desktop\ВСЕР.МАСТЕР-КЛАСС\мк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500594" cy="4800600"/>
          </a:xfrm>
          <a:prstGeom prst="rect">
            <a:avLst/>
          </a:prstGeom>
          <a:noFill/>
        </p:spPr>
      </p:pic>
      <p:pic>
        <p:nvPicPr>
          <p:cNvPr id="58371" name="Picture 3" descr="C:\Users\Acer\Desktop\ВСЕР.МАСТЕР-КЛАСС\мк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142984"/>
            <a:ext cx="4000528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56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cer\Desktop\ВСЕР.МАСТЕР-КЛАСС\мк3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8"/>
            <a:ext cx="4357718" cy="4800600"/>
          </a:xfrm>
          <a:prstGeom prst="rect">
            <a:avLst/>
          </a:prstGeom>
          <a:noFill/>
        </p:spPr>
      </p:pic>
      <p:pic>
        <p:nvPicPr>
          <p:cNvPr id="59395" name="Picture 3" descr="C:\Users\Acer\Desktop\ВСЕР.МАСТЕР-КЛАСС\мк88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1357298"/>
            <a:ext cx="414340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28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ВСЕР.МАСТЕР-КЛАСС\МК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00108"/>
            <a:ext cx="7000924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094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ВСЕР.МАСТЕР-КЛАСС\IMG-1eed481a6beee08fdee3cb0e3bd3041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357718" cy="4786346"/>
          </a:xfrm>
          <a:prstGeom prst="rect">
            <a:avLst/>
          </a:prstGeom>
          <a:noFill/>
        </p:spPr>
      </p:pic>
      <p:pic>
        <p:nvPicPr>
          <p:cNvPr id="2051" name="Picture 3" descr="C:\Users\Acer\Desktop\ВСЕР.МАСТЕР-КЛАСС\IMG-2eb530a6de70899b32abb02cb007fe87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9" y="1214422"/>
            <a:ext cx="450059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328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ВСЕР.МАСТЕР-КЛАСС\IMG-9a30fae30f4e3b3b9ad815ea33048827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4786346" cy="4800600"/>
          </a:xfrm>
          <a:prstGeom prst="rect">
            <a:avLst/>
          </a:prstGeom>
          <a:noFill/>
        </p:spPr>
      </p:pic>
      <p:pic>
        <p:nvPicPr>
          <p:cNvPr id="3075" name="Picture 3" descr="C:\Users\Acer\Desktop\ВСЕР.МАСТЕР-КЛАСС\М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7" y="1214422"/>
            <a:ext cx="4000528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ВСЕР.МАСТЕР-КЛАСС\IMG-64197b6f7df03055bd4240a6377c39ac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857232"/>
            <a:ext cx="7072362" cy="5372104"/>
          </a:xfrm>
          <a:prstGeom prst="rect">
            <a:avLst/>
          </a:prstGeom>
          <a:noFill/>
        </p:spPr>
      </p:pic>
    </p:spTree>
  </p:cSld>
  <p:clrMapOvr>
    <a:masterClrMapping/>
  </p:clrMapOvr>
  <p:transition advTm="4907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ВСЕР.МАСТЕР-КЛАСС\МК 99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4143404" cy="4800600"/>
          </a:xfrm>
          <a:prstGeom prst="rect">
            <a:avLst/>
          </a:prstGeom>
          <a:noFill/>
        </p:spPr>
      </p:pic>
      <p:pic>
        <p:nvPicPr>
          <p:cNvPr id="5123" name="Picture 3" descr="C:\Users\Acer\Desktop\ВСЕР.МАСТЕР-КЛАСС\м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85860"/>
            <a:ext cx="4143405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813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ВСЕР.МАСТЕР-КЛАСС\МК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1"/>
            <a:ext cx="4786346" cy="4643470"/>
          </a:xfrm>
          <a:prstGeom prst="rect">
            <a:avLst/>
          </a:prstGeom>
          <a:noFill/>
        </p:spPr>
      </p:pic>
      <p:pic>
        <p:nvPicPr>
          <p:cNvPr id="6147" name="Picture 3" descr="C:\Users\Acer\Desktop\ВСЕР.МАСТЕР-КЛАСС\МК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5" y="1285860"/>
            <a:ext cx="4143404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5735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ВСЕР.МАСТЕР-КЛАСС\МК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857232"/>
            <a:ext cx="7000924" cy="5357850"/>
          </a:xfrm>
          <a:prstGeom prst="rect">
            <a:avLst/>
          </a:prstGeom>
          <a:noFill/>
        </p:spPr>
      </p:pic>
    </p:spTree>
  </p:cSld>
  <p:clrMapOvr>
    <a:masterClrMapping/>
  </p:clrMapOvr>
  <p:transition advTm="4922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ВСЕР.МАСТЕР-КЛАСС\МК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4214842" cy="4800600"/>
          </a:xfrm>
          <a:prstGeom prst="rect">
            <a:avLst/>
          </a:prstGeom>
          <a:noFill/>
        </p:spPr>
      </p:pic>
      <p:pic>
        <p:nvPicPr>
          <p:cNvPr id="1027" name="Picture 3" descr="C:\Users\Acer\Desktop\ВСЕР.МАСТЕР-КЛАСС\МК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5" y="1000108"/>
            <a:ext cx="3929090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76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cer\Desktop\УГ\УГ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357718" cy="3643314"/>
          </a:xfrm>
          <a:prstGeom prst="rect">
            <a:avLst/>
          </a:prstGeom>
          <a:noFill/>
        </p:spPr>
      </p:pic>
      <p:pic>
        <p:nvPicPr>
          <p:cNvPr id="14339" name="Picture 3" descr="C:\Users\Acer\Desktop\УГ\УГ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1571612"/>
            <a:ext cx="4214841" cy="3643338"/>
          </a:xfrm>
          <a:prstGeom prst="rect">
            <a:avLst/>
          </a:prstGeom>
          <a:noFill/>
        </p:spPr>
      </p:pic>
    </p:spTree>
  </p:cSld>
  <p:clrMapOvr>
    <a:masterClrMapping/>
  </p:clrMapOvr>
  <p:transition advTm="5422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ВСЕР.МАСТЕР-КЛАСС\МК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7027885" cy="5319730"/>
          </a:xfrm>
          <a:prstGeom prst="rect">
            <a:avLst/>
          </a:prstGeom>
          <a:noFill/>
        </p:spPr>
      </p:pic>
    </p:spTree>
  </p:cSld>
  <p:clrMapOvr>
    <a:masterClrMapping/>
  </p:clrMapOvr>
  <p:transition advTm="5641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ВСЕР.МАСТЕР-КЛАСС\МК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6929486" cy="5086352"/>
          </a:xfrm>
          <a:prstGeom prst="rect">
            <a:avLst/>
          </a:prstGeom>
          <a:noFill/>
        </p:spPr>
      </p:pic>
    </p:spTree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ВСЕР.МАСТЕР-КЛАСС\МК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858048" cy="5300666"/>
          </a:xfrm>
          <a:prstGeom prst="rect">
            <a:avLst/>
          </a:prstGeom>
          <a:noFill/>
        </p:spPr>
      </p:pic>
    </p:spTree>
  </p:cSld>
  <p:clrMapOvr>
    <a:masterClrMapping/>
  </p:clrMapOvr>
  <p:transition advTm="5171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ВСЕР.МАСТЕР-КЛАСС\МК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85860"/>
            <a:ext cx="5072098" cy="4572032"/>
          </a:xfrm>
          <a:prstGeom prst="rect">
            <a:avLst/>
          </a:prstGeom>
          <a:noFill/>
        </p:spPr>
      </p:pic>
      <p:pic>
        <p:nvPicPr>
          <p:cNvPr id="5123" name="Picture 3" descr="C:\Users\Acer\Desktop\ВСЕР.МАСТЕР-КЛАСС\МК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285860"/>
            <a:ext cx="4500594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Tm="6641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ВСЕР.МАСТЕР-КЛАСС\мк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3600450" cy="4800600"/>
          </a:xfrm>
          <a:prstGeom prst="rect">
            <a:avLst/>
          </a:prstGeom>
          <a:noFill/>
        </p:spPr>
      </p:pic>
      <p:pic>
        <p:nvPicPr>
          <p:cNvPr id="6147" name="Picture 3" descr="C:\Users\Acer\Desktop\ВСЕР.МАСТЕР-КЛАСС\МК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143404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328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ВСЕР.МАСТЕР-КЛАСС\МК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500594" cy="4800600"/>
          </a:xfrm>
          <a:prstGeom prst="rect">
            <a:avLst/>
          </a:prstGeom>
          <a:noFill/>
        </p:spPr>
      </p:pic>
      <p:pic>
        <p:nvPicPr>
          <p:cNvPr id="7171" name="Picture 3" descr="C:\Users\Acer\Desktop\ВСЕР.МАСТЕР-КЛАСС\МК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214422"/>
            <a:ext cx="3786215" cy="4786346"/>
          </a:xfrm>
          <a:prstGeom prst="rect">
            <a:avLst/>
          </a:prstGeom>
          <a:noFill/>
        </p:spPr>
      </p:pic>
    </p:spTree>
  </p:cSld>
  <p:clrMapOvr>
    <a:masterClrMapping/>
  </p:clrMapOvr>
  <p:transition advTm="5156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\Desktop\ВСЕР.МАСТЕР-КЛАСС\МК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4215084" cy="4643470"/>
          </a:xfrm>
          <a:prstGeom prst="rect">
            <a:avLst/>
          </a:prstGeom>
          <a:noFill/>
        </p:spPr>
      </p:pic>
      <p:pic>
        <p:nvPicPr>
          <p:cNvPr id="8195" name="Picture 3" descr="C:\Users\Acer\Desktop\ВСЕР.МАСТЕР-КЛАСС\МК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214842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Tm="5031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ВСЕР.МАСТЕР-КЛАСС\МК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857232"/>
            <a:ext cx="6858048" cy="5014914"/>
          </a:xfrm>
          <a:prstGeom prst="rect">
            <a:avLst/>
          </a:prstGeom>
          <a:noFill/>
        </p:spPr>
      </p:pic>
    </p:spTree>
  </p:cSld>
  <p:clrMapOvr>
    <a:masterClrMapping/>
  </p:clrMapOvr>
  <p:transition advTm="4843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ВСЕР.МАСТЕР-КЛАСС\МК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7027885" cy="5319730"/>
          </a:xfrm>
          <a:prstGeom prst="rect">
            <a:avLst/>
          </a:prstGeom>
          <a:noFill/>
        </p:spPr>
      </p:pic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ВСЕР.МАСТЕР-КЛАСС\МК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3786214" cy="5086352"/>
          </a:xfrm>
          <a:prstGeom prst="rect">
            <a:avLst/>
          </a:prstGeom>
          <a:noFill/>
        </p:spPr>
      </p:pic>
      <p:pic>
        <p:nvPicPr>
          <p:cNvPr id="11267" name="Picture 3" descr="C:\Users\Acer\Desktop\ВСЕР.МАСТЕР-КЛАСС\МК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357298"/>
            <a:ext cx="4286280" cy="4429156"/>
          </a:xfrm>
          <a:prstGeom prst="rect">
            <a:avLst/>
          </a:prstGeom>
          <a:noFill/>
        </p:spPr>
      </p:pic>
    </p:spTree>
  </p:cSld>
  <p:clrMapOvr>
    <a:masterClrMapping/>
  </p:clrMapOvr>
  <p:transition advTm="479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Acer\Desktop\УГ\УГ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4286279" cy="3857652"/>
          </a:xfrm>
          <a:prstGeom prst="rect">
            <a:avLst/>
          </a:prstGeom>
          <a:noFill/>
        </p:spPr>
      </p:pic>
      <p:pic>
        <p:nvPicPr>
          <p:cNvPr id="15364" name="Picture 4" descr="C:\Users\Acer\Desktop\УГ\УГ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4198356" cy="3857628"/>
          </a:xfrm>
          <a:prstGeom prst="rect">
            <a:avLst/>
          </a:prstGeom>
          <a:noFill/>
        </p:spPr>
      </p:pic>
    </p:spTree>
  </p:cSld>
  <p:clrMapOvr>
    <a:masterClrMapping/>
  </p:clrMapOvr>
  <p:transition advTm="5375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cer\Desktop\ВСЕР.МАСТЕР-КЛАСС\МК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4714908" cy="4800600"/>
          </a:xfrm>
          <a:prstGeom prst="rect">
            <a:avLst/>
          </a:prstGeom>
          <a:noFill/>
        </p:spPr>
      </p:pic>
      <p:pic>
        <p:nvPicPr>
          <p:cNvPr id="12291" name="Picture 3" descr="C:\Users\Acer\Desktop\ВСЕР.МАСТЕР-КЛАСС\МК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00108"/>
            <a:ext cx="4357718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er\Desktop\ВСЕР.МАСТЕР-КЛАСС\МК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4286280" cy="5229228"/>
          </a:xfrm>
          <a:prstGeom prst="rect">
            <a:avLst/>
          </a:prstGeom>
          <a:noFill/>
        </p:spPr>
      </p:pic>
      <p:pic>
        <p:nvPicPr>
          <p:cNvPr id="13315" name="Picture 3" descr="C:\Users\Acer\Desktop\ВСЕР.МАСТЕР-КЛАСС\МК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28670"/>
            <a:ext cx="4345785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Tm="5938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er\Desktop\ВСЕР.МАСТЕР-КЛАСС\МК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4357718" cy="4714908"/>
          </a:xfrm>
          <a:prstGeom prst="rect">
            <a:avLst/>
          </a:prstGeom>
          <a:noFill/>
        </p:spPr>
      </p:pic>
      <p:pic>
        <p:nvPicPr>
          <p:cNvPr id="14339" name="Picture 3" descr="C:\Users\Acer\Desktop\ВСЕР.МАСТЕР-КЛАСС\МК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071546"/>
            <a:ext cx="4214842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636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\Desktop\ВСЕР.МАСТЕР-КЛАСС\МК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3786214" cy="4800600"/>
          </a:xfrm>
          <a:prstGeom prst="rect">
            <a:avLst/>
          </a:prstGeom>
          <a:noFill/>
        </p:spPr>
      </p:pic>
      <p:pic>
        <p:nvPicPr>
          <p:cNvPr id="15363" name="Picture 3" descr="C:\Users\Acer\Desktop\ВСЕР.МАСТЕР-КЛАСС\МК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214422"/>
            <a:ext cx="3929090" cy="4762533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\Desktop\ВСЕР.МАСТЕР-КЛАСС\МК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14356"/>
            <a:ext cx="7072362" cy="5300666"/>
          </a:xfrm>
          <a:prstGeom prst="rect">
            <a:avLst/>
          </a:prstGeom>
          <a:noFill/>
        </p:spPr>
      </p:pic>
    </p:spTree>
  </p:cSld>
  <p:clrMapOvr>
    <a:masterClrMapping/>
  </p:clrMapOvr>
  <p:transition advTm="4968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er\Desktop\ВСЕР.МАСТЕР-КЛАСС\МК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4279908" cy="4223071"/>
          </a:xfrm>
          <a:prstGeom prst="rect">
            <a:avLst/>
          </a:prstGeom>
          <a:noFill/>
        </p:spPr>
      </p:pic>
      <p:pic>
        <p:nvPicPr>
          <p:cNvPr id="17411" name="Picture 3" descr="C:\Users\Acer\Desktop\ВСЕР.МАСТЕР-КЛАСС\МК323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4071967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Tm="5063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\Desktop\ВСЕР.МАСТЕР-КЛАСС\мк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4071966" cy="4943476"/>
          </a:xfrm>
          <a:prstGeom prst="rect">
            <a:avLst/>
          </a:prstGeom>
          <a:noFill/>
        </p:spPr>
      </p:pic>
      <p:pic>
        <p:nvPicPr>
          <p:cNvPr id="18435" name="Picture 3" descr="C:\Users\Acer\Desktop\ВСЕР.МАСТЕР-КЛАСС\мк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3857652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Tm="5657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\Desktop\ВСЕР.МАСТЕР-КЛАСС\мк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857232"/>
            <a:ext cx="7000924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Tm="8063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ПЕД-ПСИХОЛОГ\МК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7170761" cy="5176854"/>
          </a:xfrm>
          <a:prstGeom prst="rect">
            <a:avLst/>
          </a:prstGeom>
          <a:noFill/>
        </p:spPr>
      </p:pic>
    </p:spTree>
  </p:cSld>
  <p:clrMapOvr>
    <a:masterClrMapping/>
  </p:clrMapOvr>
  <p:transition advTm="5203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«ПЕДАГОГ-ПСИ ХОЛОГ 2023»</a:t>
            </a:r>
            <a:endParaRPr lang="ru-RU" dirty="0"/>
          </a:p>
        </p:txBody>
      </p:sp>
      <p:pic>
        <p:nvPicPr>
          <p:cNvPr id="14339" name="Picture 3" descr="C:\Users\Acer\Desktop\ПЕД-ПСИХОЛОГ\ПП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Tm="6359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2294</TotalTime>
  <Words>56</Words>
  <PresentationFormat>Экран (4:3)</PresentationFormat>
  <Paragraphs>9</Paragraphs>
  <Slides>115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6" baseType="lpstr">
      <vt:lpstr>Апекс</vt:lpstr>
      <vt:lpstr>     Учитель года – 2023 в Дзун-Хемчикском кожууне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«Воспитатель года – 2023»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«Молодой специалист – 2023»</vt:lpstr>
      <vt:lpstr>Слайд 46</vt:lpstr>
      <vt:lpstr>Слайд 47</vt:lpstr>
      <vt:lpstr>Слайд 48</vt:lpstr>
      <vt:lpstr>Слайд 49</vt:lpstr>
      <vt:lpstr>Слайд 50</vt:lpstr>
      <vt:lpstr>«Лучший педагог-мужчина – лидер и наставник - 2023»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«Всероссийский мастер-класс учителей родного, в том числе русского языка 2023»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«ПЕДАГОГ-ПСИ ХОЛОГ 2023»</vt:lpstr>
      <vt:lpstr>Слайд 100</vt:lpstr>
      <vt:lpstr>Слайд 101</vt:lpstr>
      <vt:lpstr>Слайд 102</vt:lpstr>
      <vt:lpstr>«ВОСПИТАТЬ ЧЕЛОВЕКА 2023»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«ДИРЕКТОР ГОДА 2023»</vt:lpstr>
      <vt:lpstr>Слайд 112</vt:lpstr>
      <vt:lpstr>Слайд 113</vt:lpstr>
      <vt:lpstr>Слайд 114</vt:lpstr>
      <vt:lpstr>Слайд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Учитель года – 2023 в Дзун-Хемчикском кожууне</dc:title>
  <dc:creator>Acer</dc:creator>
  <cp:lastModifiedBy>Acer</cp:lastModifiedBy>
  <cp:revision>17</cp:revision>
  <dcterms:created xsi:type="dcterms:W3CDTF">2023-02-15T03:02:39Z</dcterms:created>
  <dcterms:modified xsi:type="dcterms:W3CDTF">2023-02-17T06:54:17Z</dcterms:modified>
</cp:coreProperties>
</file>